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7F1F-C09C-4357-A1BE-08EF115AF8E7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2CDBB7-562E-4DBA-A1B8-97185696C1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7F1F-C09C-4357-A1BE-08EF115AF8E7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DBB7-562E-4DBA-A1B8-97185696C1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7F1F-C09C-4357-A1BE-08EF115AF8E7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DBB7-562E-4DBA-A1B8-97185696C1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7F1F-C09C-4357-A1BE-08EF115AF8E7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2CDBB7-562E-4DBA-A1B8-97185696C1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7F1F-C09C-4357-A1BE-08EF115AF8E7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DBB7-562E-4DBA-A1B8-97185696C1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7F1F-C09C-4357-A1BE-08EF115AF8E7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DBB7-562E-4DBA-A1B8-97185696C1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7F1F-C09C-4357-A1BE-08EF115AF8E7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12CDBB7-562E-4DBA-A1B8-97185696C1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7F1F-C09C-4357-A1BE-08EF115AF8E7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DBB7-562E-4DBA-A1B8-97185696C1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7F1F-C09C-4357-A1BE-08EF115AF8E7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DBB7-562E-4DBA-A1B8-97185696C1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7F1F-C09C-4357-A1BE-08EF115AF8E7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DBB7-562E-4DBA-A1B8-97185696C1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7F1F-C09C-4357-A1BE-08EF115AF8E7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DBB7-562E-4DBA-A1B8-97185696C1E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BF7F1F-C09C-4357-A1BE-08EF115AF8E7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2CDBB7-562E-4DBA-A1B8-97185696C1E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8458200" cy="12223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Market segmentation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DR.SEETHALEKSHMY.N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6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Subdividing a larger market into smaller submarkets on the basis of features , income , or any other factors can be called as segmentation of a market.</a:t>
            </a:r>
          </a:p>
          <a:p>
            <a:r>
              <a:rPr lang="en-US" dirty="0" smtClean="0"/>
              <a:t>The factors of segmentation can be  psychographic, geographic , </a:t>
            </a:r>
            <a:r>
              <a:rPr lang="en-US" dirty="0" err="1" smtClean="0"/>
              <a:t>behavioural</a:t>
            </a:r>
            <a:r>
              <a:rPr lang="en-US" dirty="0" smtClean="0"/>
              <a:t> etc.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market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helps to improve performances</a:t>
            </a:r>
          </a:p>
          <a:p>
            <a:r>
              <a:rPr lang="en-US" dirty="0" smtClean="0"/>
              <a:t>2. competitive advantage</a:t>
            </a:r>
          </a:p>
          <a:p>
            <a:r>
              <a:rPr lang="en-US" dirty="0" smtClean="0"/>
              <a:t>3. benefits to customers</a:t>
            </a:r>
          </a:p>
          <a:p>
            <a:r>
              <a:rPr lang="en-US" dirty="0" smtClean="0"/>
              <a:t>4. based on assumptions</a:t>
            </a:r>
          </a:p>
          <a:p>
            <a:r>
              <a:rPr lang="en-US" dirty="0" smtClean="0"/>
              <a:t>5. important in marketing </a:t>
            </a:r>
          </a:p>
          <a:p>
            <a:r>
              <a:rPr lang="en-US" dirty="0" smtClean="0"/>
              <a:t>6. </a:t>
            </a:r>
            <a:r>
              <a:rPr lang="en-US" smtClean="0"/>
              <a:t>corporate image</a:t>
            </a:r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2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2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</TotalTime>
  <Words>78</Words>
  <Application>Microsoft Office PowerPoint</Application>
  <PresentationFormat>On-screen Show (4:3)</PresentationFormat>
  <Paragraphs>12</Paragraphs>
  <Slides>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Trek</vt:lpstr>
      <vt:lpstr>Market segmentation </vt:lpstr>
      <vt:lpstr>DEFINITION</vt:lpstr>
      <vt:lpstr>Features of market segmentation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segmentation </dc:title>
  <dc:creator>shanti</dc:creator>
  <cp:lastModifiedBy>shanti </cp:lastModifiedBy>
  <cp:revision>7</cp:revision>
  <dcterms:created xsi:type="dcterms:W3CDTF">2020-06-13T03:17:14Z</dcterms:created>
  <dcterms:modified xsi:type="dcterms:W3CDTF">2020-06-13T16:21:57Z</dcterms:modified>
</cp:coreProperties>
</file>